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9" autoAdjust="0"/>
    <p:restoredTop sz="94590"/>
  </p:normalViewPr>
  <p:slideViewPr>
    <p:cSldViewPr snapToGrid="0" snapToObjects="1">
      <p:cViewPr varScale="1">
        <p:scale>
          <a:sx n="44" d="100"/>
          <a:sy n="44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01C5F-464E-BA45-903D-5533401C1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8F8B-4336-1547-9DB8-01B6E4DBF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41A4-366C-7B46-B637-EB586192D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DA70-6BA4-724F-9AFE-548BD052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879D-8562-4B43-A333-D13F671A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7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505E-7F79-064E-B155-6870F41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0CAFD-BEE6-5A41-A89A-989995FC4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35B5-4075-4A4F-BAF8-AC9C31EE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99E6-FB37-D847-9A82-DB171E68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DE12-972C-DA4B-B63C-4972D116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EC456-6896-114E-A940-E567E85CA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ED38-2163-C646-961B-F06B3D3B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E9AF-248B-AE43-A5B4-DEDB9A00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3F4B-40C9-7F43-A3B4-407908EC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3F3-1134-1F4E-B562-0BFD3A43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9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CBC0-E07D-014D-A05A-EE8E6443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3820-3F6B-734A-8161-CA6FC11D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F2B6-1430-0C4D-8CB1-D56679FF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5E95C-BB05-4745-BED6-58118192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4D0B-D24B-7D4B-8ADC-6A782885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5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012-E6F8-8540-85BE-5B4388A0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5CFDD-57BF-8045-8558-16A3ECCD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249A9-C16A-D548-ABCB-163BFCD2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D286-B210-FE44-81A6-4E7B234C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C4073-C98C-004F-9A79-43AF5852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19DD-95D3-1647-B8FE-34DD4791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3CE8F-0FDF-D745-906A-1492F02BD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8DD3-599C-6F4B-8C14-E26D00A4F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71133-0875-C24D-80E8-911C14B7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A1479-6943-6446-9068-0E102F64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D9C20-11F0-2E4A-A1F9-A41CA042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F9-E235-4947-B58C-B7DFD93F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3F490-DA02-A648-A970-1AED07945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AB08E-F317-CF4E-B968-984C6B0EF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2FF8D-B6C9-894A-8DDE-3FA06775D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D3B10-DDA9-4F45-902E-345CCDDC8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BA175-6731-8246-B4F3-62E2CB84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C9119-587B-8142-A020-F0328B7E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04C90-FCF0-3D43-A94A-F8DAB2BB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8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4FC5-0B19-2F4D-AC71-81453435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A4C16-146C-5A4B-AE7D-5972247D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3EC73-F34F-464F-80F8-7149DABB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3CEA6-22EB-3D43-B621-33A1D485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5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F9EDB-1965-B44B-A283-8D857BF0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72582-6250-3846-8126-508F1626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DB804-941E-AF4E-B28F-F3FD3B1E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3D6-A823-164C-88FA-5426E7DE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E1ED1-64F1-BD41-9F4A-7C08C949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ABB85-0D64-2A40-B3FC-F8BFA1AB4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BA1B1-2975-3F49-9D4D-7217132E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E4F94-48FB-C74D-B7B4-F22B73FC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D8EDA-01D8-234F-BC5B-6391396E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6568-8EDB-4046-82F8-ED3EF16E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79E53-4F5D-1842-A312-227CEAD47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01E3D-0AF8-E64D-9B49-5F1A9A885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1FB3D-FF07-8145-B942-2FDD82E5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9B9A9-F37F-B044-AB7D-61B76554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9C540-7A26-E940-BBEC-F573531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57E018-3666-644A-9B75-863CEF6C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7F1E6-62EA-6B4B-B57A-2031AE31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3390-7F4D-2445-B9F8-3F711E10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71D8-3A7C-CC4B-8703-6D65A6DC3962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DB0-5AE8-D845-B3D0-58D751BDF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4F5BD-43DB-D141-A778-87251447A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8CF33-40EE-0A44-9AE8-65B9881AD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D960-BF0B-2D4B-AAA6-E5DC139437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D2434-29DC-D344-9DAA-413BE7CA2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02793-7BDF-9340-BA5A-16C1EE6F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26" y="774292"/>
            <a:ext cx="10512007" cy="50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4BCF328-7EDD-554C-BBA0-5DF4C47B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72742"/>
            <a:ext cx="184731" cy="98026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3400" b="0" i="0" u="none" strike="noStrike" cap="none" normalizeH="0" baseline="0" dirty="0">
              <a:ln>
                <a:noFill/>
              </a:ln>
              <a:solidFill>
                <a:srgbClr val="4A4A4A"/>
              </a:solidFill>
              <a:effectLst/>
              <a:latin typeface="Open Sans"/>
            </a:endParaRPr>
          </a:p>
        </p:txBody>
      </p:sp>
      <p:pic>
        <p:nvPicPr>
          <p:cNvPr id="2050" name="Picture 2" descr="https://d1jnx9ba8s6j9r.cloudfront.net/blog/wp-content/uploads/2018/07/KNN-Algorithm-6-edureka.png">
            <a:extLst>
              <a:ext uri="{FF2B5EF4-FFF2-40B4-BE49-F238E27FC236}">
                <a16:creationId xmlns:a16="http://schemas.microsoft.com/office/drawing/2014/main" id="{13D01AA5-94D3-6C4A-8723-C9CDC1D5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" y="1510198"/>
            <a:ext cx="11787051" cy="45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A1703-DF71-F44B-9028-69A367C81A83}"/>
              </a:ext>
            </a:extLst>
          </p:cNvPr>
          <p:cNvSpPr txBox="1"/>
          <p:nvPr/>
        </p:nvSpPr>
        <p:spPr>
          <a:xfrm>
            <a:off x="248194" y="274320"/>
            <a:ext cx="11273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Step 2: </a:t>
            </a:r>
            <a:r>
              <a:rPr lang="en-IN" sz="2400" dirty="0"/>
              <a:t>Choose the value of K and select K </a:t>
            </a:r>
            <a:r>
              <a:rPr lang="en-IN" sz="2400" dirty="0" err="1"/>
              <a:t>neighbors</a:t>
            </a:r>
            <a:r>
              <a:rPr lang="en-IN" sz="2400" dirty="0"/>
              <a:t> closet to the new point.</a:t>
            </a:r>
          </a:p>
          <a:p>
            <a:pPr fontAlgn="base"/>
            <a:r>
              <a:rPr lang="en-IN" sz="2400" dirty="0"/>
              <a:t>In this case, select the top 5 parameters having least Euclidean distance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3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82729-E10D-954E-801F-45598A5E216E}"/>
              </a:ext>
            </a:extLst>
          </p:cNvPr>
          <p:cNvSpPr txBox="1"/>
          <p:nvPr/>
        </p:nvSpPr>
        <p:spPr>
          <a:xfrm>
            <a:off x="953589" y="627017"/>
            <a:ext cx="10827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Step 3: </a:t>
            </a:r>
            <a:r>
              <a:rPr lang="en-IN" sz="2400" dirty="0"/>
              <a:t>Count the votes of all the K </a:t>
            </a:r>
            <a:r>
              <a:rPr lang="en-IN" sz="2400" dirty="0" err="1"/>
              <a:t>neighbors</a:t>
            </a:r>
            <a:r>
              <a:rPr lang="en-IN" sz="2400" dirty="0"/>
              <a:t> / Predicting Values</a:t>
            </a:r>
          </a:p>
          <a:p>
            <a:pPr fontAlgn="base"/>
            <a:r>
              <a:rPr lang="en-IN" sz="2400" dirty="0"/>
              <a:t>Since for K = 5, we have 4 </a:t>
            </a:r>
            <a:r>
              <a:rPr lang="en-IN" sz="2400" dirty="0" err="1"/>
              <a:t>Tshirts</a:t>
            </a:r>
            <a:r>
              <a:rPr lang="en-IN" sz="2400" dirty="0"/>
              <a:t> of size M, therefore according to the </a:t>
            </a:r>
            <a:r>
              <a:rPr lang="en-IN" sz="2400" dirty="0" err="1"/>
              <a:t>kNN</a:t>
            </a:r>
            <a:r>
              <a:rPr lang="en-IN" sz="2400" dirty="0"/>
              <a:t> Algorithm,</a:t>
            </a:r>
          </a:p>
          <a:p>
            <a:pPr fontAlgn="base"/>
            <a:r>
              <a:rPr lang="en-IN" sz="2400"/>
              <a:t> Anna </a:t>
            </a:r>
            <a:r>
              <a:rPr lang="en-IN" sz="2400" dirty="0"/>
              <a:t>of height 161 cm and weight, 61kg will fit into a </a:t>
            </a:r>
            <a:r>
              <a:rPr lang="en-IN" sz="2400" dirty="0" err="1"/>
              <a:t>Tshirt</a:t>
            </a:r>
            <a:r>
              <a:rPr lang="en-IN" sz="2400" dirty="0"/>
              <a:t> of size M.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53D04-62DC-5141-A5E3-C4F5E2EF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2104345"/>
            <a:ext cx="11969931" cy="4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BE54-83E9-2A48-BB9A-A9F780DC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2BF3-1B24-4041-BE89-C18D4744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algorithm, originates from the philosophy of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i.e., people having similar mindset tend to stay close to each other.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same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way,as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part of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algorithm,the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unknown and unlabelled data which comes for a prediction problem is judged on the basis of training data set of elements which are similar to the unknown elements.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in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represents the number of nearest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which are voting for the new test data’s class.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0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31536-44BB-40B5-8C16-01A7E3183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15" y="643466"/>
            <a:ext cx="81033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2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0B3C-29CF-475B-8EB1-F9870591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10DD-2F32-4F19-8605-048595E4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>
            <a:normAutofit lnSpcReduction="10000"/>
          </a:bodyPr>
          <a:lstStyle/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K to your chosen number of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example in the data</a:t>
            </a:r>
          </a:p>
          <a:p>
            <a:pPr marL="0" lv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-&gt;Calculate the distance between the query example and the current example from the data.</a:t>
            </a:r>
          </a:p>
          <a:p>
            <a:pPr marL="0" lv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-&gt;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distance and the index of the example to an ordered collection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ordered collection of distances and indices from smallest to largest (in ascending order) by the distances.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Pick the first K entries from the sorted collection.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labels of the selected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entries,then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 mode of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K-Nearest Neighbor algorithm forms a majority vote between the K most similar instances to a given unseen observation.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CD6-0DF6-1A4F-88BC-85770D13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r>
              <a:rPr lang="en-IN" b="1" dirty="0" err="1"/>
              <a:t>kNN</a:t>
            </a:r>
            <a:r>
              <a:rPr lang="en-IN" b="1" dirty="0"/>
              <a:t> Algorithm Manual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8E46-93F0-1145-A830-EB561E78D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1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525-39D8-D440-9C20-04313EA3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D8938-C071-0347-B218-8CABDE2D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73" y="454742"/>
            <a:ext cx="11240253" cy="43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7AD5-E7C6-7D40-A6C4-3B5D8DD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1DCD-35B5-8A4C-853A-18C93A014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predict the T-shirt size of Anna, whose height is 161cm and her weight is 61kg.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8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39C1-3D60-1846-AD3C-6B416D17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9830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br>
              <a:rPr lang="en-US" altLang="en-US" b="1" dirty="0">
                <a:solidFill>
                  <a:srgbClr val="4A4A4A"/>
                </a:solidFill>
                <a:latin typeface="Open Sans"/>
              </a:rPr>
            </a:br>
            <a:br>
              <a:rPr lang="en-US" altLang="en-US" sz="2200" dirty="0">
                <a:solidFill>
                  <a:srgbClr val="4A4A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0" dirty="0">
                <a:solidFill>
                  <a:srgbClr val="4A4A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Step1: Calculate the Euclidean distance between the new point and the existing points</a:t>
            </a:r>
            <a:br>
              <a:rPr lang="en-US" altLang="en-US" sz="2200" dirty="0">
                <a:solidFill>
                  <a:srgbClr val="4A4A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Euclidean distance between point P1(1,1) and P2(5,4) is: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5479A-1624-A04E-98D1-5E6E3CD2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2BA0BF-D4D8-4D4C-8BBA-145032435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487802"/>
            <a:ext cx="184731" cy="74328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0" b="0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Open Sans"/>
              </a:rPr>
            </a:br>
            <a:endParaRPr kumimoji="0" lang="en-US" altLang="en-US" sz="24000" b="0" i="0" u="none" strike="noStrike" cap="none" normalizeH="0" baseline="0" dirty="0">
              <a:ln>
                <a:noFill/>
              </a:ln>
              <a:solidFill>
                <a:srgbClr val="4A4A4A"/>
              </a:solidFill>
              <a:effectLst/>
              <a:latin typeface="Open Sans"/>
            </a:endParaRPr>
          </a:p>
        </p:txBody>
      </p:sp>
      <p:pic>
        <p:nvPicPr>
          <p:cNvPr id="1026" name="Picture 2" descr="euclidean distance - KNN Algorithm - edureka">
            <a:extLst>
              <a:ext uri="{FF2B5EF4-FFF2-40B4-BE49-F238E27FC236}">
                <a16:creationId xmlns:a16="http://schemas.microsoft.com/office/drawing/2014/main" id="{163ABC3B-19B3-6F41-9D9F-C99352B1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47" y="2096293"/>
            <a:ext cx="49022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3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4942-583A-7C49-ADA5-1A1E1A7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08C8F-8E06-C349-9F42-2094F4ADE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30" y="365125"/>
            <a:ext cx="11326227" cy="4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352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About:</vt:lpstr>
      <vt:lpstr>PowerPoint Presentation</vt:lpstr>
      <vt:lpstr>Steps :</vt:lpstr>
      <vt:lpstr>kNN Algorithm Manual Implementation</vt:lpstr>
      <vt:lpstr>PowerPoint Presentation</vt:lpstr>
      <vt:lpstr>PowerPoint Presentation</vt:lpstr>
      <vt:lpstr>  Step1: Calculate the Euclidean distance between the new point and the existing points For example, Euclidean distance between point P1(1,1) and P2(5,4) is: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Saketh Kallepu</cp:lastModifiedBy>
  <cp:revision>13</cp:revision>
  <dcterms:created xsi:type="dcterms:W3CDTF">2019-07-19T23:00:56Z</dcterms:created>
  <dcterms:modified xsi:type="dcterms:W3CDTF">2020-01-02T01:47:02Z</dcterms:modified>
</cp:coreProperties>
</file>